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2" r:id="rId1"/>
    <p:sldMasterId id="2147483689" r:id="rId2"/>
  </p:sldMasterIdLst>
  <p:notesMasterIdLst>
    <p:notesMasterId r:id="rId6"/>
  </p:notesMasterIdLst>
  <p:handoutMasterIdLst>
    <p:handoutMasterId r:id="rId7"/>
  </p:handoutMasterIdLst>
  <p:sldIdLst>
    <p:sldId id="720" r:id="rId3"/>
    <p:sldId id="721" r:id="rId4"/>
    <p:sldId id="719" r:id="rId5"/>
  </p:sldIdLst>
  <p:sldSz cx="9144000" cy="6858000" type="screen4x3"/>
  <p:notesSz cx="7099300" cy="10234613"/>
  <p:custDataLst>
    <p:tags r:id="rId8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buSzPct val="90000"/>
      <a:defRPr kern="1200">
        <a:solidFill>
          <a:schemeClr val="folHlink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buSzPct val="90000"/>
      <a:defRPr kern="1200">
        <a:solidFill>
          <a:schemeClr val="folHlink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buSzPct val="90000"/>
      <a:defRPr kern="1200">
        <a:solidFill>
          <a:schemeClr val="folHlink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buSzPct val="90000"/>
      <a:defRPr kern="1200">
        <a:solidFill>
          <a:schemeClr val="folHlink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buSzPct val="90000"/>
      <a:defRPr kern="1200">
        <a:solidFill>
          <a:schemeClr val="folHlink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folHlink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folHlink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folHlink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folHlink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1C1C1C"/>
    <a:srgbClr val="FD8B84"/>
    <a:srgbClr val="33CC33"/>
    <a:srgbClr val="C81704"/>
    <a:srgbClr val="FFD0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31" autoAdjust="0"/>
    <p:restoredTop sz="78836" autoAdjust="0"/>
  </p:normalViewPr>
  <p:slideViewPr>
    <p:cSldViewPr snapToGrid="0" snapToObjects="1" showGuides="1">
      <p:cViewPr varScale="1">
        <p:scale>
          <a:sx n="53" d="100"/>
          <a:sy n="53" d="100"/>
        </p:scale>
        <p:origin x="-1788" y="-96"/>
      </p:cViewPr>
      <p:guideLst>
        <p:guide orient="horz" pos="386"/>
        <p:guide orient="horz" pos="873"/>
        <p:guide orient="horz" pos="1116"/>
        <p:guide orient="horz" pos="3846"/>
        <p:guide orient="horz" pos="2472"/>
        <p:guide pos="104"/>
        <p:guide pos="1464"/>
        <p:guide pos="2879"/>
        <p:guide pos="4258"/>
        <p:guide pos="567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64" d="100"/>
          <a:sy n="64" d="100"/>
        </p:scale>
        <p:origin x="-2856" y="-114"/>
      </p:cViewPr>
      <p:guideLst>
        <p:guide orient="horz" pos="3224"/>
        <p:guide pos="22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91031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672" cy="511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buSzTx/>
              <a:defRPr sz="13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088" y="0"/>
            <a:ext cx="3076672" cy="511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buSzTx/>
              <a:defRPr sz="1300">
                <a:solidFill>
                  <a:schemeClr val="tx1"/>
                </a:solidFill>
              </a:defRPr>
            </a:lvl1pPr>
          </a:lstStyle>
          <a:p>
            <a:r>
              <a:rPr lang="en-GB"/>
              <a:t>Date</a:t>
            </a:r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239" y="4861781"/>
            <a:ext cx="5678824" cy="4604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68"/>
            <a:ext cx="3076672" cy="511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buSzTx/>
              <a:defRPr sz="13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088" y="9721868"/>
            <a:ext cx="3076672" cy="511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buSzTx/>
              <a:defRPr sz="1300">
                <a:solidFill>
                  <a:schemeClr val="tx1"/>
                </a:solidFill>
              </a:defRPr>
            </a:lvl1pPr>
          </a:lstStyle>
          <a:p>
            <a:fld id="{82F03E6E-E044-4C11-A187-3AEE8499EDD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1571023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GB" dirty="0">
                <a:latin typeface="Arial" pitchFamily="34" charset="0"/>
                <a:cs typeface="Arial" pitchFamily="34" charset="0"/>
              </a:rPr>
              <a:t>Date</a:t>
            </a:r>
          </a:p>
        </p:txBody>
      </p:sp>
      <p:sp>
        <p:nvSpPr>
          <p:cNvPr id="9830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657D84-0598-498D-9297-4CB041D934BE}" type="slidenum">
              <a:rPr lang="en-GB">
                <a:latin typeface="Arial" pitchFamily="34" charset="0"/>
                <a:cs typeface="Arial" pitchFamily="34" charset="0"/>
              </a:rPr>
              <a:pPr/>
              <a:t>1</a:t>
            </a:fld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83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GB" dirty="0">
                <a:latin typeface="Arial" pitchFamily="34" charset="0"/>
                <a:cs typeface="Arial" pitchFamily="34" charset="0"/>
              </a:rPr>
              <a:t>Date</a:t>
            </a:r>
          </a:p>
        </p:txBody>
      </p:sp>
      <p:sp>
        <p:nvSpPr>
          <p:cNvPr id="10240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5E2EFC-4F4D-4056-80D6-2CEC34FC1F99}" type="slidenum">
              <a:rPr lang="en-GB">
                <a:latin typeface="Arial" pitchFamily="34" charset="0"/>
                <a:cs typeface="Arial" pitchFamily="34" charset="0"/>
              </a:rPr>
              <a:pPr/>
              <a:t>2</a:t>
            </a:fld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4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41653" indent="-241653"/>
            <a:r>
              <a:rPr lang="en-US" dirty="0" smtClean="0"/>
              <a:t>Refer to Handout 1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75456A-B3E1-439F-850C-5471706FCB5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62" name="Rectangle 2050"/>
          <p:cNvSpPr>
            <a:spLocks noGrp="1" noChangeArrowheads="1"/>
          </p:cNvSpPr>
          <p:nvPr>
            <p:ph type="ctrTitle"/>
          </p:nvPr>
        </p:nvSpPr>
        <p:spPr bwMode="auto">
          <a:xfrm>
            <a:off x="161925" y="608013"/>
            <a:ext cx="8804275" cy="820737"/>
          </a:xfrm>
        </p:spPr>
        <p:txBody>
          <a:bodyPr rIns="91440" bIns="45720"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655363" name="Rectangle 205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61925" y="1752600"/>
            <a:ext cx="8804275" cy="4338638"/>
          </a:xfrm>
        </p:spPr>
        <p:txBody>
          <a:bodyPr/>
          <a:lstStyle>
            <a:lvl1pPr>
              <a:spcBef>
                <a:spcPct val="0"/>
              </a:spcBef>
              <a:spcAft>
                <a:spcPct val="0"/>
              </a:spcAft>
              <a:defRPr/>
            </a:lvl1pPr>
            <a:lvl2pPr marL="577850" lvl="1" indent="-228600">
              <a:defRPr/>
            </a:lvl2pPr>
            <a:lvl3pPr marL="806450" lvl="2" indent="-228600">
              <a:defRPr/>
            </a:lvl3pPr>
            <a:lvl4pPr marL="1035050" lvl="3" indent="-228600">
              <a:defRPr/>
            </a:lvl4pPr>
            <a:lvl5pPr marL="1263650" lvl="4" indent="-228600">
              <a:defRPr/>
            </a:lvl5pPr>
          </a:lstStyle>
          <a:p>
            <a:r>
              <a:rPr lang="en-GB" dirty="0"/>
              <a:t>Click to edit Master subtitle style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5866CE7E-ACD4-4910-B63C-34D8F60CC966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7038" y="608013"/>
            <a:ext cx="2205037" cy="54800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338" y="608013"/>
            <a:ext cx="6464300" cy="54800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465650B-E37A-4134-93FF-0BED139B435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338" y="608013"/>
            <a:ext cx="8805862" cy="7556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60338" y="1752600"/>
            <a:ext cx="8821737" cy="43354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536663B8-2655-4E0F-A01C-36B27E3AA51F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813425" y="6338888"/>
            <a:ext cx="31877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Ins="0" bIns="0" anchor="b"/>
          <a:lstStyle/>
          <a:p>
            <a:pPr algn="r">
              <a:spcBef>
                <a:spcPct val="50000"/>
              </a:spcBef>
              <a:spcAft>
                <a:spcPct val="0"/>
              </a:spcAft>
              <a:buSzTx/>
            </a:pPr>
            <a:r>
              <a:rPr lang="en-GB" sz="3000" dirty="0">
                <a:solidFill>
                  <a:schemeClr val="tx2"/>
                </a:solidFill>
                <a:latin typeface="PwC_Logo" pitchFamily="2" charset="2"/>
              </a:rPr>
              <a:t>PwC</a:t>
            </a:r>
          </a:p>
        </p:txBody>
      </p:sp>
      <p:sp>
        <p:nvSpPr>
          <p:cNvPr id="6" name="Textplatzhalter Descriptor 1"/>
          <p:cNvSpPr>
            <a:spLocks noGrp="1"/>
          </p:cNvSpPr>
          <p:nvPr>
            <p:ph type="body" sz="quarter" idx="10" hasCustomPrompt="1"/>
          </p:nvPr>
        </p:nvSpPr>
        <p:spPr>
          <a:xfrm>
            <a:off x="180000" y="131668"/>
            <a:ext cx="8877600" cy="248604"/>
          </a:xfrm>
        </p:spPr>
        <p:txBody>
          <a:bodyPr lIns="0" tIns="0" rIns="0" bIns="0" anchor="t" anchorCtr="0">
            <a:no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 dirty="0" smtClean="0"/>
              <a:t>Descriptor 1 Service Area or Industry or Audience Segment (Author) </a:t>
            </a:r>
          </a:p>
        </p:txBody>
      </p:sp>
      <p:sp>
        <p:nvSpPr>
          <p:cNvPr id="9" name="Textplatzhalter Descriptor 2"/>
          <p:cNvSpPr>
            <a:spLocks noGrp="1"/>
          </p:cNvSpPr>
          <p:nvPr>
            <p:ph type="body" sz="quarter" idx="11" hasCustomPrompt="1"/>
          </p:nvPr>
        </p:nvSpPr>
        <p:spPr>
          <a:xfrm>
            <a:off x="180000" y="365712"/>
            <a:ext cx="8877600" cy="248604"/>
          </a:xfrm>
        </p:spPr>
        <p:txBody>
          <a:bodyPr lIns="0" tIns="0" rIns="0" bIns="0" anchor="t" anchorCtr="0">
            <a:norm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 noProof="0" dirty="0" smtClean="0"/>
              <a:t>Descriptor 2 Service or Industry (Topic: What is it about) </a:t>
            </a:r>
          </a:p>
          <a:p>
            <a:pPr lvl="0"/>
            <a:endParaRPr lang="en-GB" noProof="0" dirty="0" smtClean="0"/>
          </a:p>
        </p:txBody>
      </p:sp>
      <p:sp>
        <p:nvSpPr>
          <p:cNvPr id="7" name="Rectangle 2050"/>
          <p:cNvSpPr>
            <a:spLocks noGrp="1" noChangeArrowheads="1"/>
          </p:cNvSpPr>
          <p:nvPr>
            <p:ph type="ctrTitle" hasCustomPrompt="1"/>
          </p:nvPr>
        </p:nvSpPr>
        <p:spPr bwMode="auto">
          <a:xfrm>
            <a:off x="160627" y="1065033"/>
            <a:ext cx="8796337" cy="1245953"/>
          </a:xfrm>
        </p:spPr>
        <p:txBody>
          <a:bodyPr rIns="91440" bIns="0" anchor="b" anchorCtr="0"/>
          <a:lstStyle>
            <a:lvl1pPr>
              <a:spcBef>
                <a:spcPct val="50000"/>
              </a:spcBef>
              <a:spcAft>
                <a:spcPct val="0"/>
              </a:spcAft>
              <a:defRPr sz="4000">
                <a:solidFill>
                  <a:schemeClr val="accent1"/>
                </a:solidFill>
              </a:defRPr>
            </a:lvl1pPr>
          </a:lstStyle>
          <a:p>
            <a:pPr>
              <a:spcBef>
                <a:spcPct val="50000"/>
              </a:spcBef>
              <a:spcAft>
                <a:spcPct val="0"/>
              </a:spcAft>
            </a:pPr>
            <a:r>
              <a:rPr lang="en-GB" sz="4000" dirty="0" smtClean="0"/>
              <a:t>Client name appears here</a:t>
            </a:r>
            <a:endParaRPr lang="en-GB" sz="4000" dirty="0"/>
          </a:p>
        </p:txBody>
      </p:sp>
      <p:sp>
        <p:nvSpPr>
          <p:cNvPr id="10" name="Rectangle 2051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60627" y="2304926"/>
            <a:ext cx="8796337" cy="1195754"/>
          </a:xfrm>
        </p:spPr>
        <p:txBody>
          <a:bodyPr/>
          <a:lstStyle>
            <a:lvl1pPr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</a:defRPr>
            </a:lvl1pPr>
            <a:lvl2pPr marL="1588" lvl="1" indent="358775">
              <a:defRPr sz="4000"/>
            </a:lvl2pPr>
            <a:lvl3pPr marL="382588" lvl="2" indent="360363">
              <a:defRPr sz="4000"/>
            </a:lvl3pPr>
            <a:lvl4pPr marL="744538" lvl="3" indent="388938">
              <a:defRPr sz="4000"/>
            </a:lvl4pPr>
            <a:lvl5pPr marL="1135063" lvl="4" indent="379413">
              <a:defRPr sz="4000"/>
            </a:lvl5pPr>
          </a:lstStyle>
          <a:p>
            <a:pPr lvl="0"/>
            <a:r>
              <a:rPr lang="en-GB" dirty="0" smtClean="0"/>
              <a:t>Main presentation title</a:t>
            </a:r>
            <a:br>
              <a:rPr lang="en-GB" dirty="0" smtClean="0"/>
            </a:br>
            <a:r>
              <a:rPr lang="en-GB" dirty="0" smtClean="0"/>
              <a:t>Date appears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 with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169200" y="2163600"/>
            <a:ext cx="4320000" cy="3258000"/>
          </a:xfrm>
        </p:spPr>
        <p:txBody>
          <a:bodyPr/>
          <a:lstStyle/>
          <a:p>
            <a:r>
              <a:rPr lang="en-US" noProof="0" dirty="0" smtClean="0"/>
              <a:t>Click icon to add picture</a:t>
            </a:r>
            <a:endParaRPr lang="en-GB" noProof="0" dirty="0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4654800" y="2163600"/>
            <a:ext cx="4294800" cy="3258000"/>
          </a:xfrm>
        </p:spPr>
        <p:txBody>
          <a:bodyPr/>
          <a:lstStyle/>
          <a:p>
            <a:r>
              <a:rPr lang="en-US" noProof="0" dirty="0" smtClean="0"/>
              <a:t>Click icon to add picture</a:t>
            </a:r>
            <a:endParaRPr lang="en-GB" noProof="0" dirty="0"/>
          </a:p>
        </p:txBody>
      </p:sp>
      <p:sp>
        <p:nvSpPr>
          <p:cNvPr id="6" name="Rectangle 2050"/>
          <p:cNvSpPr>
            <a:spLocks noGrp="1" noChangeArrowheads="1"/>
          </p:cNvSpPr>
          <p:nvPr>
            <p:ph type="ctrTitle" hasCustomPrompt="1"/>
          </p:nvPr>
        </p:nvSpPr>
        <p:spPr bwMode="auto">
          <a:xfrm>
            <a:off x="160627" y="66561"/>
            <a:ext cx="8796337" cy="602956"/>
          </a:xfrm>
        </p:spPr>
        <p:txBody>
          <a:bodyPr rIns="91440" bIns="0" anchor="b" anchorCtr="0"/>
          <a:lstStyle>
            <a:lvl1pPr>
              <a:spcBef>
                <a:spcPct val="50000"/>
              </a:spcBef>
              <a:spcAft>
                <a:spcPct val="0"/>
              </a:spcAft>
              <a:defRPr sz="4000">
                <a:solidFill>
                  <a:schemeClr val="accent1"/>
                </a:solidFill>
              </a:defRPr>
            </a:lvl1pPr>
          </a:lstStyle>
          <a:p>
            <a:pPr>
              <a:spcBef>
                <a:spcPct val="50000"/>
              </a:spcBef>
              <a:spcAft>
                <a:spcPct val="0"/>
              </a:spcAft>
            </a:pPr>
            <a:r>
              <a:rPr lang="en-GB" sz="4000" dirty="0" smtClean="0"/>
              <a:t>Client name appears here</a:t>
            </a:r>
            <a:endParaRPr lang="en-GB" sz="4000" dirty="0"/>
          </a:p>
        </p:txBody>
      </p:sp>
      <p:sp>
        <p:nvSpPr>
          <p:cNvPr id="7" name="Rectangle 2051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60627" y="663457"/>
            <a:ext cx="8796337" cy="1195754"/>
          </a:xfrm>
        </p:spPr>
        <p:txBody>
          <a:bodyPr/>
          <a:lstStyle>
            <a:lvl1pPr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</a:defRPr>
            </a:lvl1pPr>
            <a:lvl2pPr marL="1588" lvl="1" indent="358775">
              <a:defRPr sz="4000"/>
            </a:lvl2pPr>
            <a:lvl3pPr marL="382588" lvl="2" indent="360363">
              <a:defRPr sz="4000"/>
            </a:lvl3pPr>
            <a:lvl4pPr marL="744538" lvl="3" indent="388938">
              <a:defRPr sz="4000"/>
            </a:lvl4pPr>
            <a:lvl5pPr marL="1135063" lvl="4" indent="379413">
              <a:defRPr sz="4000"/>
            </a:lvl5pPr>
          </a:lstStyle>
          <a:p>
            <a:pPr lvl="0"/>
            <a:r>
              <a:rPr lang="en-GB" dirty="0" smtClean="0"/>
              <a:t>Main presentation title</a:t>
            </a:r>
            <a:br>
              <a:rPr lang="en-GB" dirty="0" smtClean="0"/>
            </a:br>
            <a:r>
              <a:rPr lang="en-GB" dirty="0" smtClean="0"/>
              <a:t>Date appears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87638" y="608400"/>
            <a:ext cx="8805600" cy="820800"/>
          </a:xfrm>
        </p:spPr>
        <p:txBody>
          <a:bodyPr lIns="0" tIns="0" anchor="t" anchorCtr="0"/>
          <a:lstStyle>
            <a:lvl1pPr>
              <a:defRPr/>
            </a:lvl1pPr>
          </a:lstStyle>
          <a:p>
            <a:r>
              <a:rPr lang="en-GB" noProof="0" dirty="0" smtClean="0"/>
              <a:t>Agenda/Contents/Section</a:t>
            </a:r>
            <a:endParaRPr lang="en-GB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80000" y="1771412"/>
            <a:ext cx="8769600" cy="4255200"/>
          </a:xfrm>
        </p:spPr>
        <p:txBody>
          <a:bodyPr/>
          <a:lstStyle/>
          <a:p>
            <a:r>
              <a:rPr lang="en-GB" dirty="0" smtClean="0"/>
              <a:t>Section title 1</a:t>
            </a:r>
          </a:p>
          <a:p>
            <a:r>
              <a:rPr lang="en-GB" dirty="0" smtClean="0"/>
              <a:t>Section title 2</a:t>
            </a:r>
          </a:p>
          <a:p>
            <a:r>
              <a:rPr lang="en-GB" dirty="0" smtClean="0"/>
              <a:t>Section title 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nhaltsplatzhalter 12"/>
          <p:cNvSpPr>
            <a:spLocks noGrp="1"/>
          </p:cNvSpPr>
          <p:nvPr>
            <p:ph sz="quarter" idx="17"/>
          </p:nvPr>
        </p:nvSpPr>
        <p:spPr>
          <a:xfrm>
            <a:off x="182109" y="1770742"/>
            <a:ext cx="8766175" cy="4346575"/>
          </a:xfrm>
        </p:spPr>
        <p:txBody>
          <a:bodyPr/>
          <a:lstStyle>
            <a:lvl1pPr marL="0">
              <a:buFont typeface="Arial" pitchFamily="34" charset="0"/>
              <a:buNone/>
              <a:defRPr/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9" name="NEW_FOOTER_XUDVGYEHFL"/>
          <p:cNvSpPr>
            <a:spLocks noGrp="1"/>
          </p:cNvSpPr>
          <p:nvPr>
            <p:ph type="dt" sz="half" idx="18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1" name="NEW_FOOTER_TAEFKWTIJZ"/>
          <p:cNvSpPr>
            <a:spLocks noGrp="1"/>
          </p:cNvSpPr>
          <p:nvPr>
            <p:ph type="sldNum" sz="quarter" idx="19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NEW_FOOTER_CMQKAYYXAS"/>
          <p:cNvSpPr>
            <a:spLocks noGrp="1"/>
          </p:cNvSpPr>
          <p:nvPr>
            <p:ph type="ftr" sz="quarter" idx="20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el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Inhaltsplatzhalter 9"/>
          <p:cNvSpPr>
            <a:spLocks noGrp="1"/>
          </p:cNvSpPr>
          <p:nvPr>
            <p:ph sz="quarter" idx="21"/>
          </p:nvPr>
        </p:nvSpPr>
        <p:spPr>
          <a:xfrm>
            <a:off x="188686" y="1770289"/>
            <a:ext cx="4303485" cy="4303713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Inhaltsplatzhalter 9"/>
          <p:cNvSpPr>
            <a:spLocks noGrp="1"/>
          </p:cNvSpPr>
          <p:nvPr>
            <p:ph sz="quarter" idx="22"/>
          </p:nvPr>
        </p:nvSpPr>
        <p:spPr>
          <a:xfrm>
            <a:off x="4666347" y="1770289"/>
            <a:ext cx="4303485" cy="43037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23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24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25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 und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183600" y="1771200"/>
            <a:ext cx="8766000" cy="136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8"/>
          </p:nvPr>
        </p:nvSpPr>
        <p:spPr>
          <a:xfrm>
            <a:off x="187200" y="3283200"/>
            <a:ext cx="4294800" cy="279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9" name="Content Placeholder 17"/>
          <p:cNvSpPr>
            <a:spLocks noGrp="1"/>
          </p:cNvSpPr>
          <p:nvPr>
            <p:ph sz="quarter" idx="19"/>
          </p:nvPr>
        </p:nvSpPr>
        <p:spPr>
          <a:xfrm>
            <a:off x="4658400" y="3283200"/>
            <a:ext cx="4294800" cy="279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0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21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22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 and Lef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183600" y="1771200"/>
            <a:ext cx="6624000" cy="43344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8"/>
          </p:nvPr>
        </p:nvSpPr>
        <p:spPr>
          <a:xfrm>
            <a:off x="6897600" y="1771200"/>
            <a:ext cx="2070000" cy="2019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9" name="Content Placeholder 17"/>
          <p:cNvSpPr>
            <a:spLocks noGrp="1"/>
          </p:cNvSpPr>
          <p:nvPr>
            <p:ph sz="quarter" idx="19"/>
          </p:nvPr>
        </p:nvSpPr>
        <p:spPr>
          <a:xfrm>
            <a:off x="6897600" y="4071600"/>
            <a:ext cx="2070000" cy="2019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20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21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22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A045848-9D64-4114-9FD7-EF4F34B58BBD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 and Righ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2408400" y="1771200"/>
            <a:ext cx="6624000" cy="43344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8"/>
          </p:nvPr>
        </p:nvSpPr>
        <p:spPr>
          <a:xfrm>
            <a:off x="180000" y="1771200"/>
            <a:ext cx="2070000" cy="2019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9" name="Content Placeholder 17"/>
          <p:cNvSpPr>
            <a:spLocks noGrp="1"/>
          </p:cNvSpPr>
          <p:nvPr>
            <p:ph sz="quarter" idx="19"/>
          </p:nvPr>
        </p:nvSpPr>
        <p:spPr>
          <a:xfrm>
            <a:off x="180000" y="4071600"/>
            <a:ext cx="2070000" cy="2019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20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21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22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hr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el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0" name="Inhaltsplatzhalter 9"/>
          <p:cNvSpPr>
            <a:spLocks noGrp="1"/>
          </p:cNvSpPr>
          <p:nvPr>
            <p:ph sz="quarter" idx="21"/>
          </p:nvPr>
        </p:nvSpPr>
        <p:spPr>
          <a:xfrm>
            <a:off x="486000" y="1771200"/>
            <a:ext cx="2584800" cy="4086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11" name="Inhaltsplatzhalter 9"/>
          <p:cNvSpPr>
            <a:spLocks noGrp="1"/>
          </p:cNvSpPr>
          <p:nvPr>
            <p:ph sz="quarter" idx="22"/>
          </p:nvPr>
        </p:nvSpPr>
        <p:spPr>
          <a:xfrm>
            <a:off x="3258000" y="1770289"/>
            <a:ext cx="2584800" cy="4086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9" name="Inhaltsplatzhalter 9"/>
          <p:cNvSpPr>
            <a:spLocks noGrp="1"/>
          </p:cNvSpPr>
          <p:nvPr>
            <p:ph sz="quarter" idx="23"/>
          </p:nvPr>
        </p:nvSpPr>
        <p:spPr>
          <a:xfrm>
            <a:off x="6033600" y="1771200"/>
            <a:ext cx="2584800" cy="4086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24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25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26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092" y="608400"/>
            <a:ext cx="8805600" cy="756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 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813425" y="6338888"/>
            <a:ext cx="31877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Ins="0" bIns="0" anchor="b"/>
          <a:lstStyle/>
          <a:p>
            <a:pPr algn="r">
              <a:spcBef>
                <a:spcPct val="50000"/>
              </a:spcBef>
              <a:spcAft>
                <a:spcPct val="0"/>
              </a:spcAft>
              <a:buSzTx/>
            </a:pPr>
            <a:r>
              <a:rPr lang="en-GB" sz="3000" dirty="0">
                <a:solidFill>
                  <a:schemeClr val="tx2"/>
                </a:solidFill>
                <a:latin typeface="PwC_Logo" pitchFamily="2" charset="2"/>
              </a:rPr>
              <a:t>PwC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157358" y="71414"/>
            <a:ext cx="8838000" cy="1643521"/>
          </a:xfrm>
        </p:spPr>
        <p:txBody>
          <a:bodyPr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GB" noProof="0" dirty="0" smtClean="0"/>
              <a:t>Closing statement</a:t>
            </a:r>
            <a:endParaRPr lang="en-GB" sz="2400" noProof="0" dirty="0">
              <a:solidFill>
                <a:schemeClr val="tx2"/>
              </a:solidFill>
            </a:endParaRPr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69863" y="6089650"/>
            <a:ext cx="5184652" cy="596900"/>
          </a:xfrm>
        </p:spPr>
        <p:txBody>
          <a:bodyPr anchor="b" anchorCtr="0"/>
          <a:lstStyle>
            <a:lvl1pPr>
              <a:spcBef>
                <a:spcPts val="0"/>
              </a:spcBef>
              <a:spcAft>
                <a:spcPts val="0"/>
              </a:spcAft>
              <a:defRPr sz="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 smtClean="0"/>
              <a:t>Add legal text and copyright here.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62" name="Rectangle 2050"/>
          <p:cNvSpPr>
            <a:spLocks noGrp="1" noChangeArrowheads="1"/>
          </p:cNvSpPr>
          <p:nvPr>
            <p:ph type="ctrTitle"/>
          </p:nvPr>
        </p:nvSpPr>
        <p:spPr bwMode="auto">
          <a:xfrm>
            <a:off x="161925" y="608013"/>
            <a:ext cx="8804275" cy="820737"/>
          </a:xfrm>
        </p:spPr>
        <p:txBody>
          <a:bodyPr rIns="91440" bIns="45720"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655363" name="Rectangle 205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61925" y="1752600"/>
            <a:ext cx="8804275" cy="4338638"/>
          </a:xfrm>
        </p:spPr>
        <p:txBody>
          <a:bodyPr/>
          <a:lstStyle>
            <a:lvl1pPr>
              <a:spcBef>
                <a:spcPct val="0"/>
              </a:spcBef>
              <a:spcAft>
                <a:spcPct val="0"/>
              </a:spcAft>
              <a:defRPr/>
            </a:lvl1pPr>
            <a:lvl2pPr marL="1588" lvl="1" indent="379413">
              <a:defRPr/>
            </a:lvl2pPr>
            <a:lvl3pPr marL="382588" lvl="2" indent="360363">
              <a:defRPr/>
            </a:lvl3pPr>
            <a:lvl4pPr marL="744538" lvl="3" indent="388938">
              <a:defRPr/>
            </a:lvl4pPr>
            <a:lvl5pPr marL="1135063" lvl="4" indent="379413">
              <a:defRPr/>
            </a:lvl5pPr>
          </a:lstStyle>
          <a:p>
            <a:r>
              <a:rPr lang="en-GB"/>
              <a:t>Click to edit Master subtitle style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FF7656C-FB6B-412C-8F1C-2E748836DF51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338" y="1752600"/>
            <a:ext cx="4333875" cy="43354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752600"/>
            <a:ext cx="4335462" cy="43354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2F62893-4812-4D6D-85BF-A640C6D56470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2F04632-6C65-4A73-B5A6-A4BAA60E5E9E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E824E4FE-B616-4D0A-91CB-2B8E3422D097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4B76CD0-3962-4AB5-AFAC-E65FE5391995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8979B78-09A4-4B99-99DE-0172845741DC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BC1848A-7F65-4D2A-AE55-0069F4BE39B2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1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340" name="Rectangle 4"/>
          <p:cNvSpPr>
            <a:spLocks noGrp="1" noChangeArrowheads="1"/>
          </p:cNvSpPr>
          <p:nvPr>
            <p:ph type="title"/>
          </p:nvPr>
        </p:nvSpPr>
        <p:spPr bwMode="black">
          <a:xfrm>
            <a:off x="160338" y="608013"/>
            <a:ext cx="8805862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65434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338" y="1752600"/>
            <a:ext cx="8821737" cy="433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styles, Click to edit Master text </a:t>
            </a:r>
            <a:r>
              <a:rPr lang="en-GB" dirty="0" err="1" smtClean="0"/>
              <a:t>styles,Click</a:t>
            </a:r>
            <a:r>
              <a:rPr lang="en-GB" dirty="0" smtClean="0"/>
              <a:t> to edit Master text styles.</a:t>
            </a:r>
          </a:p>
          <a:p>
            <a:pPr lvl="1"/>
            <a:r>
              <a:rPr lang="en-GB" dirty="0" smtClean="0"/>
              <a:t>Second level, Click to edit Master text </a:t>
            </a:r>
            <a:r>
              <a:rPr lang="en-GB" dirty="0" err="1" smtClean="0"/>
              <a:t>stylesClick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to edit Master text styles.</a:t>
            </a:r>
          </a:p>
          <a:p>
            <a:pPr lvl="2"/>
            <a:r>
              <a:rPr lang="en-GB" dirty="0" smtClean="0"/>
              <a:t>Third level, Click to edit Master text </a:t>
            </a:r>
            <a:r>
              <a:rPr lang="en-GB" dirty="0" err="1" smtClean="0"/>
              <a:t>stylesClick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to edit Master text styles.</a:t>
            </a:r>
          </a:p>
          <a:p>
            <a:pPr lvl="3"/>
            <a:r>
              <a:rPr lang="en-GB" dirty="0" smtClean="0"/>
              <a:t>Fourth level, Click to edit Master text </a:t>
            </a:r>
            <a:r>
              <a:rPr lang="en-GB" dirty="0" err="1" smtClean="0"/>
              <a:t>stylesClick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to edit Master text styles.</a:t>
            </a:r>
          </a:p>
          <a:p>
            <a:pPr lvl="4"/>
            <a:r>
              <a:rPr lang="en-GB" dirty="0" smtClean="0"/>
              <a:t>Fifth level, Click to edit Master text </a:t>
            </a:r>
            <a:r>
              <a:rPr lang="en-GB" dirty="0" err="1" smtClean="0"/>
              <a:t>stylesClick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to edit Master text styles</a:t>
            </a:r>
          </a:p>
        </p:txBody>
      </p:sp>
      <p:pic>
        <p:nvPicPr>
          <p:cNvPr id="7" name="Picture 2" descr="C:\Documents and Settings\chaitcha605\Desktop\Logos for PwC\Transparent Step Logo.png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7315200" y="6165850"/>
            <a:ext cx="17383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C:\Documents and Settings\chaitcha605\Desktop\Logos for PwC\Transparent NeGP PNG.png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14288" y="6286500"/>
            <a:ext cx="1662112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liennummernplatzhalter 5"/>
          <p:cNvSpPr txBox="1">
            <a:spLocks/>
          </p:cNvSpPr>
          <p:nvPr userDrawn="1"/>
        </p:nvSpPr>
        <p:spPr>
          <a:xfrm>
            <a:off x="3390378" y="6477000"/>
            <a:ext cx="2133600" cy="15081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noProof="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Slide </a:t>
            </a:r>
            <a:fld id="{574EBCD8-86C3-4B81-B8EA-B3F44ED97567}" type="slidenum">
              <a:rPr lang="en-GB" sz="1100" kern="1200" noProof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GB" sz="1100" kern="1200" noProof="0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88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2400">
          <a:solidFill>
            <a:schemeClr val="folHlink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9pPr>
    </p:titleStyle>
    <p:bodyStyle>
      <a:lvl1pPr marL="349250" indent="-349250" algn="l" defTabSz="695325" rtl="0" fontAlgn="base">
        <a:spcBef>
          <a:spcPct val="20000"/>
        </a:spcBef>
        <a:spcAft>
          <a:spcPct val="20000"/>
        </a:spcAft>
        <a:buSzPct val="100000"/>
        <a:buFont typeface="Arial" pitchFamily="34" charset="0"/>
        <a:buChar char="•"/>
        <a:defRPr lang="en-GB" sz="2000" dirty="0" smtClean="0">
          <a:solidFill>
            <a:schemeClr val="bg2"/>
          </a:solidFill>
          <a:latin typeface="+mn-lt"/>
          <a:ea typeface="+mn-ea"/>
          <a:cs typeface="+mn-cs"/>
        </a:defRPr>
      </a:lvl1pPr>
      <a:lvl2pPr marL="577850" indent="-228600" algn="l" defTabSz="695325" rtl="0" fontAlgn="base">
        <a:spcBef>
          <a:spcPct val="0"/>
        </a:spcBef>
        <a:spcAft>
          <a:spcPct val="20000"/>
        </a:spcAft>
        <a:buFont typeface="Arial" pitchFamily="34" charset="0"/>
        <a:buChar char="−"/>
        <a:defRPr sz="1800">
          <a:solidFill>
            <a:schemeClr val="bg2"/>
          </a:solidFill>
          <a:latin typeface="+mn-lt"/>
          <a:cs typeface="+mn-cs"/>
        </a:defRPr>
      </a:lvl2pPr>
      <a:lvl3pPr marL="806450" indent="-228600" algn="l" defTabSz="695325" rtl="0" fontAlgn="base">
        <a:spcBef>
          <a:spcPct val="0"/>
        </a:spcBef>
        <a:spcAft>
          <a:spcPct val="20000"/>
        </a:spcAft>
        <a:buFont typeface="Wingdings" pitchFamily="2" charset="2"/>
        <a:buChar char="§"/>
        <a:defRPr sz="1600">
          <a:solidFill>
            <a:schemeClr val="bg2"/>
          </a:solidFill>
          <a:latin typeface="+mn-lt"/>
          <a:cs typeface="+mn-cs"/>
        </a:defRPr>
      </a:lvl3pPr>
      <a:lvl4pPr marL="1035050" indent="-228600" algn="l" defTabSz="695325" rtl="0" fontAlgn="base">
        <a:spcBef>
          <a:spcPct val="0"/>
        </a:spcBef>
        <a:spcAft>
          <a:spcPct val="20000"/>
        </a:spcAft>
        <a:buChar char="•"/>
        <a:defRPr sz="1400">
          <a:solidFill>
            <a:schemeClr val="bg2"/>
          </a:solidFill>
          <a:latin typeface="+mn-lt"/>
          <a:cs typeface="+mn-cs"/>
        </a:defRPr>
      </a:lvl4pPr>
      <a:lvl5pPr marL="1143000" indent="-107950" algn="l" defTabSz="695325" rtl="0" fontAlgn="base">
        <a:spcBef>
          <a:spcPct val="0"/>
        </a:spcBef>
        <a:spcAft>
          <a:spcPct val="20000"/>
        </a:spcAft>
        <a:buFont typeface="Arial" charset="0"/>
        <a:buChar char="-"/>
        <a:defRPr sz="1200">
          <a:solidFill>
            <a:schemeClr val="bg2"/>
          </a:solidFill>
          <a:latin typeface="+mn-lt"/>
          <a:cs typeface="+mn-cs"/>
        </a:defRPr>
      </a:lvl5pPr>
      <a:lvl6pPr marL="1895475" indent="-360363" algn="l" defTabSz="695325" rtl="0" fontAlgn="base">
        <a:spcBef>
          <a:spcPct val="0"/>
        </a:spcBef>
        <a:spcAft>
          <a:spcPct val="20000"/>
        </a:spcAft>
        <a:buFont typeface="Arial" charset="0"/>
        <a:buChar char="-"/>
        <a:defRPr>
          <a:solidFill>
            <a:schemeClr val="bg2"/>
          </a:solidFill>
          <a:latin typeface="+mn-lt"/>
          <a:cs typeface="+mn-cs"/>
        </a:defRPr>
      </a:lvl6pPr>
      <a:lvl7pPr marL="2352675" indent="-360363" algn="l" defTabSz="695325" rtl="0" fontAlgn="base">
        <a:spcBef>
          <a:spcPct val="0"/>
        </a:spcBef>
        <a:spcAft>
          <a:spcPct val="20000"/>
        </a:spcAft>
        <a:buFont typeface="Arial" charset="0"/>
        <a:buChar char="-"/>
        <a:defRPr>
          <a:solidFill>
            <a:schemeClr val="bg2"/>
          </a:solidFill>
          <a:latin typeface="+mn-lt"/>
          <a:cs typeface="+mn-cs"/>
        </a:defRPr>
      </a:lvl7pPr>
      <a:lvl8pPr marL="2809875" indent="-360363" algn="l" defTabSz="695325" rtl="0" fontAlgn="base">
        <a:spcBef>
          <a:spcPct val="0"/>
        </a:spcBef>
        <a:spcAft>
          <a:spcPct val="20000"/>
        </a:spcAft>
        <a:buFont typeface="Arial" charset="0"/>
        <a:buChar char="-"/>
        <a:defRPr>
          <a:solidFill>
            <a:schemeClr val="bg2"/>
          </a:solidFill>
          <a:latin typeface="+mn-lt"/>
          <a:cs typeface="+mn-cs"/>
        </a:defRPr>
      </a:lvl8pPr>
      <a:lvl9pPr marL="3267075" indent="-360363" algn="l" defTabSz="695325" rtl="0" fontAlgn="base">
        <a:spcBef>
          <a:spcPct val="0"/>
        </a:spcBef>
        <a:spcAft>
          <a:spcPct val="20000"/>
        </a:spcAft>
        <a:buFont typeface="Arial" charset="0"/>
        <a:buChar char="-"/>
        <a:defRPr>
          <a:solidFill>
            <a:schemeClr val="bg2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70546" y="608400"/>
            <a:ext cx="8805600" cy="75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noProof="0" dirty="0" smtClean="0"/>
              <a:t>`</a:t>
            </a:r>
            <a:endParaRPr lang="en-GB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70546" y="1770292"/>
            <a:ext cx="8823600" cy="43344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pic>
        <p:nvPicPr>
          <p:cNvPr id="10" name="Picture 2" descr="C:\Documents and Settings\chaitcha605\Desktop\Logos for PwC\Transparent Step Logo.png"/>
          <p:cNvPicPr>
            <a:picLocks noChangeAspect="1" noChangeArrowheads="1"/>
          </p:cNvPicPr>
          <p:nvPr userDrawn="1"/>
        </p:nvPicPr>
        <p:blipFill>
          <a:blip r:embed="rId17"/>
          <a:srcRect/>
          <a:stretch>
            <a:fillRect/>
          </a:stretch>
        </p:blipFill>
        <p:spPr bwMode="auto">
          <a:xfrm>
            <a:off x="7315200" y="6165850"/>
            <a:ext cx="17383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 descr="C:\Documents and Settings\chaitcha605\Desktop\Logos for PwC\Transparent NeGP PNG.png"/>
          <p:cNvPicPr>
            <a:picLocks noChangeAspect="1" noChangeArrowheads="1"/>
          </p:cNvPicPr>
          <p:nvPr userDrawn="1"/>
        </p:nvPicPr>
        <p:blipFill>
          <a:blip r:embed="rId18"/>
          <a:srcRect/>
          <a:stretch>
            <a:fillRect/>
          </a:stretch>
        </p:blipFill>
        <p:spPr bwMode="auto">
          <a:xfrm>
            <a:off x="14288" y="6286500"/>
            <a:ext cx="1662112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Foliennummernplatzhalter 5"/>
          <p:cNvSpPr txBox="1">
            <a:spLocks/>
          </p:cNvSpPr>
          <p:nvPr userDrawn="1"/>
        </p:nvSpPr>
        <p:spPr>
          <a:xfrm>
            <a:off x="3390378" y="6477000"/>
            <a:ext cx="2133600" cy="15081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noProof="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Slide </a:t>
            </a:r>
            <a:fld id="{574EBCD8-86C3-4B81-B8EA-B3F44ED97567}" type="slidenum">
              <a:rPr lang="en-GB" sz="1100" kern="1200" noProof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GB" sz="1100" kern="1200" noProof="0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-180975" algn="l" defTabSz="914400" rtl="0" eaLnBrk="1" latinLnBrk="0" hangingPunct="1">
        <a:spcBef>
          <a:spcPts val="0"/>
        </a:spcBef>
        <a:buFont typeface="Arial" pitchFamily="34" charset="0"/>
        <a:buNone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lnSpc>
          <a:spcPct val="100000"/>
        </a:lnSpc>
        <a:spcBef>
          <a:spcPts val="1000"/>
        </a:spcBef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396000" indent="-216000" algn="l" defTabSz="914400" rtl="0" eaLnBrk="1" latinLnBrk="0" hangingPunct="1">
        <a:lnSpc>
          <a:spcPct val="100000"/>
        </a:lnSpc>
        <a:spcBef>
          <a:spcPts val="1000"/>
        </a:spcBef>
        <a:buFont typeface="Arial" pitchFamily="34" charset="0"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612000" indent="-180000" algn="l" defTabSz="914400" rtl="0" eaLnBrk="1" latinLnBrk="0" hangingPunct="1">
        <a:lnSpc>
          <a:spcPct val="100000"/>
        </a:lnSpc>
        <a:spcBef>
          <a:spcPts val="1000"/>
        </a:spcBef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00000" indent="-216000" algn="l" defTabSz="914400" rtl="0" eaLnBrk="1" latinLnBrk="0" hangingPunct="1">
        <a:lnSpc>
          <a:spcPct val="100000"/>
        </a:lnSpc>
        <a:spcBef>
          <a:spcPts val="1000"/>
        </a:spcBef>
        <a:buFont typeface="Arial" pitchFamily="34" charset="0"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076325" indent="-180975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257300" indent="-180975" algn="l" defTabSz="914400" rtl="0" eaLnBrk="1" latinLnBrk="0" hangingPunct="1">
        <a:spcBef>
          <a:spcPct val="20000"/>
        </a:spcBef>
        <a:buFont typeface="Arial" pitchFamily="34" charset="0"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438275" indent="-180975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619250" indent="-180975" algn="l" defTabSz="914400" rtl="0" eaLnBrk="1" latinLnBrk="0" hangingPunct="1">
        <a:spcBef>
          <a:spcPct val="20000"/>
        </a:spcBef>
        <a:buFont typeface="Arial" pitchFamily="34" charset="0"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72"/>
          <p:cNvSpPr txBox="1">
            <a:spLocks noChangeArrowheads="1"/>
          </p:cNvSpPr>
          <p:nvPr/>
        </p:nvSpPr>
        <p:spPr bwMode="auto">
          <a:xfrm>
            <a:off x="84138" y="650875"/>
            <a:ext cx="9059862" cy="2446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3500" tIns="0" rIns="64800" bIns="0">
            <a:spAutoFit/>
          </a:bodyPr>
          <a:lstStyle/>
          <a:p>
            <a:pPr marL="0" lvl="1">
              <a:spcBef>
                <a:spcPts val="600"/>
              </a:spcBef>
            </a:pPr>
            <a:r>
              <a:rPr lang="en-US" sz="3600" dirty="0" smtClean="0">
                <a:solidFill>
                  <a:srgbClr val="000000"/>
                </a:solidFill>
              </a:rPr>
              <a:t>Course: </a:t>
            </a:r>
          </a:p>
          <a:p>
            <a:pPr marL="0" lvl="1">
              <a:spcBef>
                <a:spcPts val="600"/>
              </a:spcBef>
            </a:pPr>
            <a:r>
              <a:rPr lang="en-GB" sz="3600" dirty="0" smtClean="0">
                <a:solidFill>
                  <a:srgbClr val="000000"/>
                </a:solidFill>
              </a:rPr>
              <a:t>Government </a:t>
            </a:r>
            <a:r>
              <a:rPr lang="en-GB" sz="3600" smtClean="0">
                <a:solidFill>
                  <a:srgbClr val="000000"/>
                </a:solidFill>
              </a:rPr>
              <a:t>Process </a:t>
            </a:r>
            <a:r>
              <a:rPr lang="en-GB" sz="3600" smtClean="0">
                <a:solidFill>
                  <a:srgbClr val="000000"/>
                </a:solidFill>
              </a:rPr>
              <a:t>Re-engineering</a:t>
            </a:r>
            <a:endParaRPr lang="en-US" sz="3600" dirty="0" smtClean="0">
              <a:solidFill>
                <a:srgbClr val="000000"/>
              </a:solidFill>
            </a:endParaRPr>
          </a:p>
          <a:p>
            <a:pPr marL="0" lvl="1">
              <a:spcBef>
                <a:spcPts val="600"/>
              </a:spcBef>
            </a:pPr>
            <a:endParaRPr lang="en-US" sz="3600" dirty="0" smtClean="0">
              <a:solidFill>
                <a:srgbClr val="000000"/>
              </a:solidFill>
            </a:endParaRPr>
          </a:p>
          <a:p>
            <a:pPr>
              <a:spcBef>
                <a:spcPts val="600"/>
              </a:spcBef>
            </a:pPr>
            <a:r>
              <a:rPr lang="en-US" sz="3600" dirty="0" smtClean="0">
                <a:solidFill>
                  <a:srgbClr val="000000"/>
                </a:solidFill>
              </a:rPr>
              <a:t>Day 4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4" name="Text Box 72"/>
          <p:cNvSpPr txBox="1">
            <a:spLocks noChangeArrowheads="1"/>
          </p:cNvSpPr>
          <p:nvPr/>
        </p:nvSpPr>
        <p:spPr bwMode="auto">
          <a:xfrm>
            <a:off x="84138" y="5008602"/>
            <a:ext cx="9059862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3500" tIns="0" rIns="64800" bIns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3600" dirty="0" smtClean="0">
                <a:solidFill>
                  <a:srgbClr val="000000"/>
                </a:solidFill>
              </a:rPr>
              <a:t>Session 5: Process Optimization Workshop</a:t>
            </a: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388" y="608013"/>
            <a:ext cx="8786812" cy="820737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000000"/>
                </a:solidFill>
              </a:rPr>
              <a:t>Agenda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61925" y="2134975"/>
            <a:ext cx="8804275" cy="2209800"/>
          </a:xfrm>
        </p:spPr>
        <p:txBody>
          <a:bodyPr/>
          <a:lstStyle/>
          <a:p>
            <a:pPr marL="465138" lvl="1" indent="-465138"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Exercise: Process design by re-design, rework, replace, automate and outsource options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53250" y="228600"/>
            <a:ext cx="173355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Exercise: Process design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Rules</a:t>
            </a:r>
          </a:p>
          <a:p>
            <a:pPr lvl="1">
              <a:lnSpc>
                <a:spcPct val="120000"/>
              </a:lnSpc>
            </a:pPr>
            <a:r>
              <a:rPr lang="en-US" sz="2000" dirty="0" smtClean="0">
                <a:solidFill>
                  <a:srgbClr val="000000"/>
                </a:solidFill>
              </a:rPr>
              <a:t>Take up the process analyzed in the previous sessions</a:t>
            </a:r>
          </a:p>
          <a:p>
            <a:pPr lvl="1">
              <a:lnSpc>
                <a:spcPct val="120000"/>
              </a:lnSpc>
            </a:pPr>
            <a:r>
              <a:rPr lang="en-US" sz="2000" dirty="0" smtClean="0">
                <a:solidFill>
                  <a:srgbClr val="000000"/>
                </a:solidFill>
              </a:rPr>
              <a:t>As a group, discuss the process design options</a:t>
            </a:r>
          </a:p>
          <a:p>
            <a:pPr lvl="1">
              <a:lnSpc>
                <a:spcPct val="120000"/>
              </a:lnSpc>
            </a:pPr>
            <a:r>
              <a:rPr lang="en-US" sz="2000" dirty="0" smtClean="0">
                <a:solidFill>
                  <a:srgbClr val="000000"/>
                </a:solidFill>
              </a:rPr>
              <a:t>Finalize the process design and draw the revised process maps</a:t>
            </a:r>
          </a:p>
          <a:p>
            <a:pPr lvl="1">
              <a:lnSpc>
                <a:spcPct val="120000"/>
              </a:lnSpc>
            </a:pPr>
            <a:r>
              <a:rPr lang="en-US" sz="2000" dirty="0" smtClean="0">
                <a:solidFill>
                  <a:srgbClr val="000000"/>
                </a:solidFill>
              </a:rPr>
              <a:t>Discuss how the new design addresses the issues identified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Time Frame</a:t>
            </a:r>
          </a:p>
          <a:p>
            <a:pPr lvl="1">
              <a:lnSpc>
                <a:spcPct val="120000"/>
              </a:lnSpc>
            </a:pPr>
            <a:r>
              <a:rPr lang="en-US" sz="2000" dirty="0" smtClean="0">
                <a:solidFill>
                  <a:srgbClr val="000000"/>
                </a:solidFill>
              </a:rPr>
              <a:t>1 hour for the exercise</a:t>
            </a:r>
          </a:p>
          <a:p>
            <a:pPr lvl="1">
              <a:lnSpc>
                <a:spcPct val="120000"/>
              </a:lnSpc>
            </a:pPr>
            <a:r>
              <a:rPr lang="en-US" sz="2000" dirty="0" smtClean="0">
                <a:solidFill>
                  <a:srgbClr val="000000"/>
                </a:solidFill>
              </a:rPr>
              <a:t>To be continued post the session, by the group</a:t>
            </a:r>
            <a:endParaRPr lang="en-US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URRENT_COLOR_STATUS" val="1"/>
  <p:tag name="ORIGINAL_COLOR_LIST14" val="1129059;16777215;1069452;7119555;9944533;12901095;14871795;1129059"/>
  <p:tag name="ORIGINAL_COLOR_LIST13" val="7119555;1129059;1069452;7119555;9944533;12901095;14871795;16777215"/>
  <p:tag name="ORIGINAL_COLOR_LIST12" val="38865;16777215;113639;55039;6744312;10088443;13432829;38865"/>
  <p:tag name="ORIGINAL_COLOR_LIST11" val="55039;38865;113639;55039;6744312;10088443;13432829;16777215"/>
  <p:tag name="ORIGINAL_COLOR_LIST10" val="677022;16777215;20948;29438;6728446;10078207;13427711;677022"/>
  <p:tag name="ORIGINAL_COLOR_LIST9" val="29438;677022;20948;29438;6728446;10078207;13427711;16777215"/>
  <p:tag name="ORIGINAL_COLOR_LIST8" val="1339504;16777215;40077;904367;7266511;10087391;13628911;1339504"/>
  <p:tag name="ORIGINAL_COLOR_LIST7" val="904367;1339504;40077;904367;7266511;10087391;13628911;16777215"/>
  <p:tag name="ORIGINAL_COLOR_LIST6" val="7489850;16777215;10905126;14002237;15125387;15654065;16248536;7489850"/>
  <p:tag name="ORIGINAL_COLOR_LIST5" val="14002237;7489850;10905126;14002237;15125387;15654065;16248536;16777215"/>
  <p:tag name="ORIGINAL_COLOR_LIST4" val="1184027;16777215;4342358;10002346;12699084;14080477;15396078;1184027"/>
  <p:tag name="ORIGINAL_COLOR_LIST3" val="10002346;1184027;4342358;10002346;12699084;14080477;15396078;16777215"/>
  <p:tag name="ORIGINAL_COLOR_LIST2" val="1313403;16777215;591295;3292667;8686589;11383293;14080254;1313403"/>
  <p:tag name="ORIGINAL_COLOR_LIST1" val="3292667;1313403;591295;3292667;8686589;11383293;14080254;1677721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tb4_onscreen_v2.1">
  <a:themeElements>
    <a:clrScheme name="tb4_onscreen_v2.1 1">
      <a:dk1>
        <a:srgbClr val="7B0A14"/>
      </a:dk1>
      <a:lt1>
        <a:srgbClr val="FFFFFF"/>
      </a:lt1>
      <a:dk2>
        <a:srgbClr val="FB3D32"/>
      </a:dk2>
      <a:lt2>
        <a:srgbClr val="BF0509"/>
      </a:lt2>
      <a:accent1>
        <a:srgbClr val="FD8B84"/>
      </a:accent1>
      <a:accent2>
        <a:srgbClr val="FDB1AD"/>
      </a:accent2>
      <a:accent3>
        <a:srgbClr val="FFFFFF"/>
      </a:accent3>
      <a:accent4>
        <a:srgbClr val="68070F"/>
      </a:accent4>
      <a:accent5>
        <a:srgbClr val="FEC4C2"/>
      </a:accent5>
      <a:accent6>
        <a:srgbClr val="E5A09C"/>
      </a:accent6>
      <a:hlink>
        <a:srgbClr val="FED8D6"/>
      </a:hlink>
      <a:folHlink>
        <a:srgbClr val="7B0A14"/>
      </a:folHlink>
    </a:clrScheme>
    <a:fontScheme name="tb4_onscreen_v2.1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63500" tIns="0" rIns="6480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Pct val="90000"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63500" tIns="0" rIns="6480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Pct val="90000"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tb4_onscreen_v2.1 1">
        <a:dk1>
          <a:srgbClr val="7B0A14"/>
        </a:dk1>
        <a:lt1>
          <a:srgbClr val="FFFFFF"/>
        </a:lt1>
        <a:dk2>
          <a:srgbClr val="FB3D32"/>
        </a:dk2>
        <a:lt2>
          <a:srgbClr val="BF0509"/>
        </a:lt2>
        <a:accent1>
          <a:srgbClr val="FD8B84"/>
        </a:accent1>
        <a:accent2>
          <a:srgbClr val="FDB1AD"/>
        </a:accent2>
        <a:accent3>
          <a:srgbClr val="FFFFFF"/>
        </a:accent3>
        <a:accent4>
          <a:srgbClr val="68070F"/>
        </a:accent4>
        <a:accent5>
          <a:srgbClr val="FEC4C2"/>
        </a:accent5>
        <a:accent6>
          <a:srgbClr val="E5A09C"/>
        </a:accent6>
        <a:hlink>
          <a:srgbClr val="FED8D6"/>
        </a:hlink>
        <a:folHlink>
          <a:srgbClr val="7B0A1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2">
        <a:dk1>
          <a:srgbClr val="FED8D6"/>
        </a:dk1>
        <a:lt1>
          <a:srgbClr val="FFFFFF"/>
        </a:lt1>
        <a:dk2>
          <a:srgbClr val="7B0A14"/>
        </a:dk2>
        <a:lt2>
          <a:srgbClr val="FDB1AD"/>
        </a:lt2>
        <a:accent1>
          <a:srgbClr val="FD8B84"/>
        </a:accent1>
        <a:accent2>
          <a:srgbClr val="FB3D32"/>
        </a:accent2>
        <a:accent3>
          <a:srgbClr val="BFAAAA"/>
        </a:accent3>
        <a:accent4>
          <a:srgbClr val="DADADA"/>
        </a:accent4>
        <a:accent5>
          <a:srgbClr val="FEC4C2"/>
        </a:accent5>
        <a:accent6>
          <a:srgbClr val="E3362C"/>
        </a:accent6>
        <a:hlink>
          <a:srgbClr val="BF0509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b4_onscreen_v2.1 3">
        <a:dk1>
          <a:srgbClr val="1B1112"/>
        </a:dk1>
        <a:lt1>
          <a:srgbClr val="FFFFFF"/>
        </a:lt1>
        <a:dk2>
          <a:srgbClr val="AA9F98"/>
        </a:dk2>
        <a:lt2>
          <a:srgbClr val="564242"/>
        </a:lt2>
        <a:accent1>
          <a:srgbClr val="CCC5C1"/>
        </a:accent1>
        <a:accent2>
          <a:srgbClr val="DDD9D6"/>
        </a:accent2>
        <a:accent3>
          <a:srgbClr val="FFFFFF"/>
        </a:accent3>
        <a:accent4>
          <a:srgbClr val="150D0E"/>
        </a:accent4>
        <a:accent5>
          <a:srgbClr val="E2DFDD"/>
        </a:accent5>
        <a:accent6>
          <a:srgbClr val="C8C4C2"/>
        </a:accent6>
        <a:hlink>
          <a:srgbClr val="EEECEA"/>
        </a:hlink>
        <a:folHlink>
          <a:srgbClr val="1B11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4">
        <a:dk1>
          <a:srgbClr val="EEECEA"/>
        </a:dk1>
        <a:lt1>
          <a:srgbClr val="FFFFFF"/>
        </a:lt1>
        <a:dk2>
          <a:srgbClr val="1B1112"/>
        </a:dk2>
        <a:lt2>
          <a:srgbClr val="DDD9D6"/>
        </a:lt2>
        <a:accent1>
          <a:srgbClr val="CCC5C1"/>
        </a:accent1>
        <a:accent2>
          <a:srgbClr val="AA9F98"/>
        </a:accent2>
        <a:accent3>
          <a:srgbClr val="ABAAAA"/>
        </a:accent3>
        <a:accent4>
          <a:srgbClr val="DADADA"/>
        </a:accent4>
        <a:accent5>
          <a:srgbClr val="E2DFDD"/>
        </a:accent5>
        <a:accent6>
          <a:srgbClr val="9A9089"/>
        </a:accent6>
        <a:hlink>
          <a:srgbClr val="564242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b4_onscreen_v2.1 5">
        <a:dk1>
          <a:srgbClr val="3A4972"/>
        </a:dk1>
        <a:lt1>
          <a:srgbClr val="FFFFFF"/>
        </a:lt1>
        <a:dk2>
          <a:srgbClr val="3DA8D5"/>
        </a:dk2>
        <a:lt2>
          <a:srgbClr val="2666A6"/>
        </a:lt2>
        <a:accent1>
          <a:srgbClr val="8BCBE6"/>
        </a:accent1>
        <a:accent2>
          <a:srgbClr val="B1DCEE"/>
        </a:accent2>
        <a:accent3>
          <a:srgbClr val="FFFFFF"/>
        </a:accent3>
        <a:accent4>
          <a:srgbClr val="303D60"/>
        </a:accent4>
        <a:accent5>
          <a:srgbClr val="C4E2F0"/>
        </a:accent5>
        <a:accent6>
          <a:srgbClr val="A0C7D8"/>
        </a:accent6>
        <a:hlink>
          <a:srgbClr val="D8EEF7"/>
        </a:hlink>
        <a:folHlink>
          <a:srgbClr val="3A497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6">
        <a:dk1>
          <a:srgbClr val="D8EEF7"/>
        </a:dk1>
        <a:lt1>
          <a:srgbClr val="FFFFFF"/>
        </a:lt1>
        <a:dk2>
          <a:srgbClr val="3A4972"/>
        </a:dk2>
        <a:lt2>
          <a:srgbClr val="B1DCEE"/>
        </a:lt2>
        <a:accent1>
          <a:srgbClr val="8BCBE6"/>
        </a:accent1>
        <a:accent2>
          <a:srgbClr val="3DA8D5"/>
        </a:accent2>
        <a:accent3>
          <a:srgbClr val="AEB1BC"/>
        </a:accent3>
        <a:accent4>
          <a:srgbClr val="DADADA"/>
        </a:accent4>
        <a:accent5>
          <a:srgbClr val="C4E2F0"/>
        </a:accent5>
        <a:accent6>
          <a:srgbClr val="3698C1"/>
        </a:accent6>
        <a:hlink>
          <a:srgbClr val="2666A6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b4_onscreen_v2.1 7">
        <a:dk1>
          <a:srgbClr val="633A11"/>
        </a:dk1>
        <a:lt1>
          <a:srgbClr val="FFFFFF"/>
        </a:lt1>
        <a:dk2>
          <a:srgbClr val="C3A26C"/>
        </a:dk2>
        <a:lt2>
          <a:srgbClr val="8C5110"/>
        </a:lt2>
        <a:accent1>
          <a:srgbClr val="D5BD97"/>
        </a:accent1>
        <a:accent2>
          <a:srgbClr val="E7DAC4"/>
        </a:accent2>
        <a:accent3>
          <a:srgbClr val="FFFFFF"/>
        </a:accent3>
        <a:accent4>
          <a:srgbClr val="53300D"/>
        </a:accent4>
        <a:accent5>
          <a:srgbClr val="E7DBC9"/>
        </a:accent5>
        <a:accent6>
          <a:srgbClr val="D1C5B1"/>
        </a:accent6>
        <a:hlink>
          <a:srgbClr val="F3ECE2"/>
        </a:hlink>
        <a:folHlink>
          <a:srgbClr val="633A1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8">
        <a:dk1>
          <a:srgbClr val="F3ECE2"/>
        </a:dk1>
        <a:lt1>
          <a:srgbClr val="FFFFFF"/>
        </a:lt1>
        <a:dk2>
          <a:srgbClr val="633A11"/>
        </a:dk2>
        <a:lt2>
          <a:srgbClr val="E7DAC4"/>
        </a:lt2>
        <a:accent1>
          <a:srgbClr val="D5BD97"/>
        </a:accent1>
        <a:accent2>
          <a:srgbClr val="C3A26C"/>
        </a:accent2>
        <a:accent3>
          <a:srgbClr val="B7AEAA"/>
        </a:accent3>
        <a:accent4>
          <a:srgbClr val="DADADA"/>
        </a:accent4>
        <a:accent5>
          <a:srgbClr val="E7DBC9"/>
        </a:accent5>
        <a:accent6>
          <a:srgbClr val="B09261"/>
        </a:accent6>
        <a:hlink>
          <a:srgbClr val="8C511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b4_onscreen_v2.1 9">
        <a:dk1>
          <a:srgbClr val="707014"/>
        </a:dk1>
        <a:lt1>
          <a:srgbClr val="FFFFFF"/>
        </a:lt1>
        <a:dk2>
          <a:srgbClr val="AFCC0D"/>
        </a:dk2>
        <a:lt2>
          <a:srgbClr val="8D9C00"/>
        </a:lt2>
        <a:accent1>
          <a:srgbClr val="CFE06E"/>
        </a:accent1>
        <a:accent2>
          <a:srgbClr val="DFEB9E"/>
        </a:accent2>
        <a:accent3>
          <a:srgbClr val="FFFFFF"/>
        </a:accent3>
        <a:accent4>
          <a:srgbClr val="5F5F0F"/>
        </a:accent4>
        <a:accent5>
          <a:srgbClr val="E4EDBA"/>
        </a:accent5>
        <a:accent6>
          <a:srgbClr val="CAD58F"/>
        </a:accent6>
        <a:hlink>
          <a:srgbClr val="EFF5CF"/>
        </a:hlink>
        <a:folHlink>
          <a:srgbClr val="70701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10">
        <a:dk1>
          <a:srgbClr val="EFF5CF"/>
        </a:dk1>
        <a:lt1>
          <a:srgbClr val="FFFFFF"/>
        </a:lt1>
        <a:dk2>
          <a:srgbClr val="707014"/>
        </a:dk2>
        <a:lt2>
          <a:srgbClr val="DFEB9E"/>
        </a:lt2>
        <a:accent1>
          <a:srgbClr val="CFE06E"/>
        </a:accent1>
        <a:accent2>
          <a:srgbClr val="AFCC0D"/>
        </a:accent2>
        <a:accent3>
          <a:srgbClr val="BBBBAA"/>
        </a:accent3>
        <a:accent4>
          <a:srgbClr val="DADADA"/>
        </a:accent4>
        <a:accent5>
          <a:srgbClr val="E4EDBA"/>
        </a:accent5>
        <a:accent6>
          <a:srgbClr val="9EB90B"/>
        </a:accent6>
        <a:hlink>
          <a:srgbClr val="8D9C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b4_onscreen_v2.1 11">
        <a:dk1>
          <a:srgbClr val="9E540A"/>
        </a:dk1>
        <a:lt1>
          <a:srgbClr val="FFFFFF"/>
        </a:lt1>
        <a:dk2>
          <a:srgbClr val="FE7200"/>
        </a:dk2>
        <a:lt2>
          <a:srgbClr val="D4510A"/>
        </a:lt2>
        <a:accent1>
          <a:srgbClr val="FEAA66"/>
        </a:accent1>
        <a:accent2>
          <a:srgbClr val="FFC799"/>
        </a:accent2>
        <a:accent3>
          <a:srgbClr val="FFFFFF"/>
        </a:accent3>
        <a:accent4>
          <a:srgbClr val="864607"/>
        </a:accent4>
        <a:accent5>
          <a:srgbClr val="FED2B8"/>
        </a:accent5>
        <a:accent6>
          <a:srgbClr val="E7B48A"/>
        </a:accent6>
        <a:hlink>
          <a:srgbClr val="FFE3CC"/>
        </a:hlink>
        <a:folHlink>
          <a:srgbClr val="9E540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12">
        <a:dk1>
          <a:srgbClr val="FFE3CC"/>
        </a:dk1>
        <a:lt1>
          <a:srgbClr val="FFFFFF"/>
        </a:lt1>
        <a:dk2>
          <a:srgbClr val="9E540A"/>
        </a:dk2>
        <a:lt2>
          <a:srgbClr val="FFC799"/>
        </a:lt2>
        <a:accent1>
          <a:srgbClr val="FEAA66"/>
        </a:accent1>
        <a:accent2>
          <a:srgbClr val="FE7200"/>
        </a:accent2>
        <a:accent3>
          <a:srgbClr val="CCB3AA"/>
        </a:accent3>
        <a:accent4>
          <a:srgbClr val="DADADA"/>
        </a:accent4>
        <a:accent5>
          <a:srgbClr val="FED2B8"/>
        </a:accent5>
        <a:accent6>
          <a:srgbClr val="E66700"/>
        </a:accent6>
        <a:hlink>
          <a:srgbClr val="D4510A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PwC">
  <a:themeElements>
    <a:clrScheme name="Custom 1">
      <a:dk1>
        <a:srgbClr val="000000"/>
      </a:dk1>
      <a:lt1>
        <a:srgbClr val="FFFFFF"/>
      </a:lt1>
      <a:dk2>
        <a:srgbClr val="3A4972"/>
      </a:dk2>
      <a:lt2>
        <a:srgbClr val="B1DCEE"/>
      </a:lt2>
      <a:accent1>
        <a:srgbClr val="2666A6"/>
      </a:accent1>
      <a:accent2>
        <a:srgbClr val="3DA8D5"/>
      </a:accent2>
      <a:accent3>
        <a:srgbClr val="8BCBE6"/>
      </a:accent3>
      <a:accent4>
        <a:srgbClr val="B1DCEE"/>
      </a:accent4>
      <a:accent5>
        <a:srgbClr val="D8EEF7"/>
      </a:accent5>
      <a:accent6>
        <a:srgbClr val="3A4972"/>
      </a:accent6>
      <a:hlink>
        <a:srgbClr val="3DA8D5"/>
      </a:hlink>
      <a:folHlink>
        <a:srgbClr val="3A497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8314</TotalTime>
  <Words>97</Words>
  <Application>Microsoft Office PowerPoint</Application>
  <PresentationFormat>On-screen Show (4:3)</PresentationFormat>
  <Paragraphs>22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tb4_onscreen_v2.1</vt:lpstr>
      <vt:lpstr>1_PwC</vt:lpstr>
      <vt:lpstr>PowerPoint Presentation</vt:lpstr>
      <vt:lpstr>Agenda</vt:lpstr>
      <vt:lpstr>Exercise: Process design</vt:lpstr>
    </vt:vector>
  </TitlesOfParts>
  <Company>PricewaterhouseCoopers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None</dc:title>
  <dc:creator/>
  <cp:lastModifiedBy>Nisg</cp:lastModifiedBy>
  <cp:revision>721</cp:revision>
  <dcterms:created xsi:type="dcterms:W3CDTF">2005-05-17T08:46:34Z</dcterms:created>
  <dcterms:modified xsi:type="dcterms:W3CDTF">2012-04-10T07:20:14Z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B4 template version">
    <vt:r8>4</vt:r8>
  </property>
  <property fmtid="{D5CDD505-2E9C-101B-9397-08002B2CF9AE}" pid="3" name="TB4 template type">
    <vt:lpwstr>Onscreen</vt:lpwstr>
  </property>
</Properties>
</file>